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C4EBE-2671-5B4C-019E-921ED3946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34FE85-4508-202D-2F91-45F607F83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4F68B5-E13E-D9E7-D776-E8D5EC131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0930-C0EA-4F36-A39C-06D5DC70A38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4B2B23-1286-3F39-FF27-9A0EDB909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4C12AD-B16A-C8DC-44F6-D4606E8F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AA38-0147-4382-88E9-669000FD6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532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D64A9-25A5-05F9-7A9B-2F1B2C9E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D78C2B-2A02-068F-2C27-D0F31F699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855491-1145-8E60-8B2B-B7F91184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0930-C0EA-4F36-A39C-06D5DC70A38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50DFA-A8E1-5631-354A-6FD931E9E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44365B-E9A9-F01A-FE13-157F18F2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AA38-0147-4382-88E9-669000FD6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99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673C1BA-9377-DDF1-6CD5-8C35743768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54CC60-2CCC-B5C1-005F-11499C735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D7BA72-4C19-F52A-5F47-090244BEA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0930-C0EA-4F36-A39C-06D5DC70A38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0F417-0508-52D8-03D7-EAAEECDB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CC917D-C81A-068E-A9FD-E63E722AC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AA38-0147-4382-88E9-669000FD6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855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8FF17-1F0D-BB23-F896-1089294F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8F597D-C111-00FB-CF3C-C25ADC479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D758B9-14DC-6793-77D9-21021AEC4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0930-C0EA-4F36-A39C-06D5DC70A38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5E7958-E689-1A65-9AD7-031845FE3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6A08F8-24A2-1D5F-C134-45590E11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AA38-0147-4382-88E9-669000FD6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20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662AD-3E5F-C489-5CB6-719586BE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22467E-0C7F-3D21-E82C-BB2394DB2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2B829E-66C7-4B06-CD9A-9F74E58B0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0930-C0EA-4F36-A39C-06D5DC70A38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047546-702C-D1FF-7B74-7BBF18038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D36262-0309-CEB3-49EF-A221180D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AA38-0147-4382-88E9-669000FD6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09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5DBD1-84E6-E4A2-C14A-24EA3647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0D043-9368-7594-40D9-B5C421751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A41B1E-ABCD-8B9D-1C69-8D6B73CE9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EF4742-1419-6444-B1F9-9AB5324BF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0930-C0EA-4F36-A39C-06D5DC70A38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34B676-241D-0C78-D446-A9B1A265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9E0120-E222-B3BC-EF14-9A1F18A7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AA38-0147-4382-88E9-669000FD6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71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12431-9387-09B8-9A5D-10D974CB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B9B487-CABB-7DA7-4963-19975B0DC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244822-99AB-96BF-11DE-4F22880D6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B6E12D-9FC3-4E97-2ABD-047EEE890A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56D0F1-A30D-F35E-2FAA-6086540B1C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7D5D41E-C154-94EA-9211-6272362E7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0930-C0EA-4F36-A39C-06D5DC70A38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571CE7-0543-183D-E673-75EE189FD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9BA744-EF5E-33E0-97E1-2F363913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AA38-0147-4382-88E9-669000FD6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556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2E5EF-6E1A-6586-6355-02F4CE3C8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55BABE-06C3-66B1-FE29-B2CA26B7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0930-C0EA-4F36-A39C-06D5DC70A38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A2DB7A-5230-4999-3502-E1D092D8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47386C-97C7-1971-30F9-A1ADEAAC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AA38-0147-4382-88E9-669000FD6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74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5118DA-1977-5656-857F-578ACCAD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0930-C0EA-4F36-A39C-06D5DC70A38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2BE44F-2873-327E-2A8B-5F7ADC17E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33D642-BF95-02D8-B930-9BDBF3C7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AA38-0147-4382-88E9-669000FD6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497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82049-2206-0BDA-F456-03CE6ED2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4C1DBA-5277-0F6F-5AA1-DE88BB4DA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952F63-4513-557F-99CA-FF4AD1A21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48F03C-118F-BFBB-B042-76F0EBC7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0930-C0EA-4F36-A39C-06D5DC70A38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29E32A-965A-A969-EF36-AEF9039B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AAE163-AC5C-5DCC-36D5-95F38AFF1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AA38-0147-4382-88E9-669000FD6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3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EEF0F-07CB-7DF1-15E5-44B5F78F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4F7331-2C4F-4799-C224-D7F9782278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63B0E2-D627-2777-231C-A05586E1A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5CB28E-52E7-7F2F-2687-E5CA6B22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0930-C0EA-4F36-A39C-06D5DC70A38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F2B7BC-954F-1D9F-4D37-5C937A543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E3B1F6-2DC4-EB33-3B55-1AA27049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CAA38-0147-4382-88E9-669000FD6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99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C80F2B-9025-D5AF-EC66-2D981DC6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4918F9-5D56-2FCA-42F6-04F2EA4D9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99365F-5BF1-A226-A833-5014A36FF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E0930-C0EA-4F36-A39C-06D5DC70A38C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AD9CB4-64E0-53DF-3A94-139952E78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84716A-761E-F5A2-930E-8A1178B51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CAA38-0147-4382-88E9-669000FD6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355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3970" y="69640"/>
            <a:ext cx="1550991" cy="6553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6423" y="601952"/>
            <a:ext cx="1317712" cy="63670"/>
            <a:chOff x="1089634" y="902927"/>
            <a:chExt cx="1976568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89634" y="902927"/>
              <a:ext cx="1976568" cy="95505"/>
            </a:xfrm>
            <a:prstGeom prst="rect">
              <a:avLst/>
            </a:prstGeom>
          </p:spPr>
        </p:pic>
      </p:grpSp>
      <p:pic>
        <p:nvPicPr>
          <p:cNvPr id="4" name="keyscan">
            <a:hlinkClick r:id="" action="ppaction://media"/>
            <a:extLst>
              <a:ext uri="{FF2B5EF4-FFF2-40B4-BE49-F238E27FC236}">
                <a16:creationId xmlns:a16="http://schemas.microsoft.com/office/drawing/2014/main" id="{FC8A9279-7440-70FF-CD43-1DB8FD6DBE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6423" y="927100"/>
            <a:ext cx="6248400" cy="500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8151" y="2057400"/>
            <a:ext cx="6223363" cy="32359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97872" y="4343400"/>
            <a:ext cx="4643921" cy="5263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3970" y="69640"/>
            <a:ext cx="2032566" cy="5791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26423" y="601952"/>
            <a:ext cx="1745122" cy="63670"/>
            <a:chOff x="1089634" y="902927"/>
            <a:chExt cx="2617683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89634" y="902927"/>
              <a:ext cx="2617683" cy="95505"/>
            </a:xfrm>
            <a:prstGeom prst="rect">
              <a:avLst/>
            </a:prstGeom>
          </p:spPr>
        </p:pic>
      </p:grpSp>
      <p:pic>
        <p:nvPicPr>
          <p:cNvPr id="4" name="screenshot">
            <a:hlinkClick r:id="" action="ppaction://media"/>
            <a:extLst>
              <a:ext uri="{FF2B5EF4-FFF2-40B4-BE49-F238E27FC236}">
                <a16:creationId xmlns:a16="http://schemas.microsoft.com/office/drawing/2014/main" id="{9C30194C-FADF-7D8F-6ED7-DCEDF7E2F9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6423" y="939801"/>
            <a:ext cx="9761356" cy="521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5259" y="181139"/>
            <a:ext cx="2220071" cy="5791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6049" y="704158"/>
            <a:ext cx="2021408" cy="63670"/>
            <a:chOff x="1149073" y="1056237"/>
            <a:chExt cx="3032112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149073" y="1056237"/>
              <a:ext cx="3032112" cy="95505"/>
            </a:xfrm>
            <a:prstGeom prst="rect">
              <a:avLst/>
            </a:prstGeom>
          </p:spPr>
        </p:pic>
      </p:grpSp>
      <p:pic>
        <p:nvPicPr>
          <p:cNvPr id="4" name="screenshare">
            <a:hlinkClick r:id="" action="ppaction://media"/>
            <a:extLst>
              <a:ext uri="{FF2B5EF4-FFF2-40B4-BE49-F238E27FC236}">
                <a16:creationId xmlns:a16="http://schemas.microsoft.com/office/drawing/2014/main" id="{72208D58-1219-3418-1198-112650A5C2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6049" y="939800"/>
            <a:ext cx="10460751" cy="5583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6339" y="189060"/>
            <a:ext cx="1655404" cy="6753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7132" y="657701"/>
            <a:ext cx="1438502" cy="63670"/>
            <a:chOff x="1075697" y="986551"/>
            <a:chExt cx="2157753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75697" y="986551"/>
              <a:ext cx="2157753" cy="95505"/>
            </a:xfrm>
            <a:prstGeom prst="rect">
              <a:avLst/>
            </a:prstGeom>
          </p:spPr>
        </p:pic>
      </p:grpSp>
      <p:pic>
        <p:nvPicPr>
          <p:cNvPr id="3" name="webcam">
            <a:hlinkClick r:id="" action="ppaction://media"/>
            <a:extLst>
              <a:ext uri="{FF2B5EF4-FFF2-40B4-BE49-F238E27FC236}">
                <a16:creationId xmlns:a16="http://schemas.microsoft.com/office/drawing/2014/main" id="{0C0B3F6E-F982-AF0C-8E55-47FD465259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6368" y="787400"/>
            <a:ext cx="10606651" cy="5728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4853" y="189060"/>
            <a:ext cx="1935227" cy="6573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646" y="730662"/>
            <a:ext cx="1754413" cy="63670"/>
            <a:chOff x="1508468" y="1095993"/>
            <a:chExt cx="2631620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08468" y="1095993"/>
              <a:ext cx="2631620" cy="95505"/>
            </a:xfrm>
            <a:prstGeom prst="rect">
              <a:avLst/>
            </a:prstGeom>
          </p:spPr>
        </p:pic>
      </p:grpSp>
      <p:pic>
        <p:nvPicPr>
          <p:cNvPr id="3" name="getsystem">
            <a:hlinkClick r:id="" action="ppaction://media"/>
            <a:extLst>
              <a:ext uri="{FF2B5EF4-FFF2-40B4-BE49-F238E27FC236}">
                <a16:creationId xmlns:a16="http://schemas.microsoft.com/office/drawing/2014/main" id="{E4DD10E1-215A-E9F6-B7F6-C898D147C0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5645" y="990600"/>
            <a:ext cx="10053108" cy="54295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7837" y="4569088"/>
            <a:ext cx="3308769" cy="6045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81941" y="724347"/>
            <a:ext cx="6370981" cy="46145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59995" y="3179075"/>
            <a:ext cx="1839038" cy="386589"/>
            <a:chOff x="3389992" y="4768612"/>
            <a:chExt cx="2758557" cy="57988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9992" y="4768612"/>
              <a:ext cx="2758557" cy="57988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4683" y="1213247"/>
            <a:ext cx="2983451" cy="5593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9010" y="571382"/>
            <a:ext cx="1923550" cy="6753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9803" y="1201257"/>
            <a:ext cx="1717247" cy="63670"/>
            <a:chOff x="629704" y="1801885"/>
            <a:chExt cx="2575871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29704" y="1801885"/>
              <a:ext cx="2575871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08" y="1953201"/>
            <a:ext cx="4114286" cy="2950743"/>
            <a:chOff x="119861" y="2929800"/>
            <a:chExt cx="6171429" cy="44261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861" y="2929800"/>
              <a:ext cx="6171429" cy="4426115"/>
            </a:xfrm>
            <a:prstGeom prst="rect">
              <a:avLst/>
            </a:prstGeom>
          </p:spPr>
        </p:pic>
      </p:grpSp>
      <p:pic>
        <p:nvPicPr>
          <p:cNvPr id="3" name="pdf_javascript">
            <a:hlinkClick r:id="" action="ppaction://media"/>
            <a:extLst>
              <a:ext uri="{FF2B5EF4-FFF2-40B4-BE49-F238E27FC236}">
                <a16:creationId xmlns:a16="http://schemas.microsoft.com/office/drawing/2014/main" id="{A167CD3A-EEAA-691B-3BA7-902CF20E63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4401" y="1596906"/>
            <a:ext cx="6859767" cy="3663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9010" y="571382"/>
            <a:ext cx="3298909" cy="6065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9803" y="1201257"/>
            <a:ext cx="3129559" cy="63670"/>
            <a:chOff x="629704" y="1801885"/>
            <a:chExt cx="4694338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29704" y="1801885"/>
              <a:ext cx="4694338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803" y="1418922"/>
            <a:ext cx="3474359" cy="1847442"/>
            <a:chOff x="629704" y="2128383"/>
            <a:chExt cx="5098430" cy="26706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704" y="2128383"/>
              <a:ext cx="5098430" cy="2670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42347" y="3591638"/>
            <a:ext cx="3221247" cy="2767305"/>
            <a:chOff x="6726922" y="2128383"/>
            <a:chExt cx="4831871" cy="41509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6922" y="2128383"/>
              <a:ext cx="4831871" cy="4150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03268" y="1418922"/>
            <a:ext cx="3873607" cy="1847442"/>
            <a:chOff x="348432" y="6279340"/>
            <a:chExt cx="6171429" cy="18503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8432" y="6279340"/>
              <a:ext cx="6171429" cy="18503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03612" y="3576473"/>
            <a:ext cx="3027188" cy="2782469"/>
            <a:chOff x="12836237" y="2128383"/>
            <a:chExt cx="4016529" cy="36576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 cstate="print"/>
            <a:srcRect b="32267"/>
            <a:stretch/>
          </p:blipFill>
          <p:spPr>
            <a:xfrm>
              <a:off x="12836237" y="2128383"/>
              <a:ext cx="4016529" cy="36576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96316" y="1416394"/>
            <a:ext cx="3873606" cy="1847441"/>
            <a:chOff x="7025827" y="7000057"/>
            <a:chExt cx="5810410" cy="21950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5827" y="7000057"/>
              <a:ext cx="5810410" cy="21950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9532" y="1725862"/>
            <a:ext cx="9420783" cy="5118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7626" y="1312755"/>
            <a:ext cx="3049854" cy="63670"/>
            <a:chOff x="1376438" y="1969132"/>
            <a:chExt cx="4574781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76438" y="1969132"/>
              <a:ext cx="4574781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0484" y="614017"/>
            <a:ext cx="3222172" cy="6742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9531" y="3726282"/>
            <a:ext cx="9519247" cy="4617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7625" y="3494220"/>
            <a:ext cx="2418031" cy="63670"/>
            <a:chOff x="1376438" y="5241329"/>
            <a:chExt cx="3627046" cy="95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76438" y="5241329"/>
              <a:ext cx="3627046" cy="955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0484" y="2795479"/>
            <a:ext cx="2601880" cy="6742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10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근탁</dc:creator>
  <cp:lastModifiedBy>이 근탁</cp:lastModifiedBy>
  <cp:revision>2</cp:revision>
  <dcterms:created xsi:type="dcterms:W3CDTF">2022-05-24T00:53:46Z</dcterms:created>
  <dcterms:modified xsi:type="dcterms:W3CDTF">2022-05-24T00:54:42Z</dcterms:modified>
</cp:coreProperties>
</file>